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DB4E-B3F6-466B-84C6-0D8DC2BBE8C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EFAC-9578-46C6-95CF-947D3A87B2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Euroset\Desktop\НА САЙТ НУРСУБИНА  7 ГРУППА,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179" y="548680"/>
            <a:ext cx="8266746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uroset\Desktop\НА САЙТ НУРСУБИНА  7 ГРУППА,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256648"/>
            <a:ext cx="8272415" cy="5836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uroset\Desktop\НА САЙТ НУРСУБИНА  7 ГРУППА,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9064"/>
            <a:ext cx="7954332" cy="5612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uroset\Desktop\НА САЙТ НУРСУБИНА  7 ГРУППА,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77850"/>
            <a:ext cx="8242365" cy="5815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uroset\Desktop\НА САЙТ НУРСУБИНА  7 ГРУППА,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198" y="404664"/>
            <a:ext cx="8368804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Euroset\Desktop\НА САЙТ НУРСУБИНА  7 ГРУППА,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924282" cy="5591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Euroset\Desktop\НА САЙТ НУРСУБИНА  7 ГРУППА,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182263" cy="57730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Euroset\Desktop\НА САЙТ НУРСУБИНА  7 ГРУППА,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960570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Euroset\Desktop\НА САЙТ НУРСУБИНА  7 ГРУППА,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16688"/>
            <a:ext cx="8068298" cy="5692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Euroset</dc:creator>
  <cp:lastModifiedBy>Euroset</cp:lastModifiedBy>
  <cp:revision>1</cp:revision>
  <dcterms:created xsi:type="dcterms:W3CDTF">2017-03-12T13:39:05Z</dcterms:created>
  <dcterms:modified xsi:type="dcterms:W3CDTF">2017-03-12T13:42:27Z</dcterms:modified>
</cp:coreProperties>
</file>